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Open Sans Extra Bold" charset="1" panose="020B0906030804020204"/>
      <p:regular r:id="rId11"/>
    </p:embeddedFont>
    <p:embeddedFont>
      <p:font typeface="Open Sans Extra Bold Italics" charset="1" panose="020B0906030804020204"/>
      <p:regular r:id="rId12"/>
    </p:embeddedFont>
    <p:embeddedFont>
      <p:font typeface="Montserrat" charset="1" panose="00000500000000000000"/>
      <p:regular r:id="rId13"/>
    </p:embeddedFont>
    <p:embeddedFont>
      <p:font typeface="Montserrat Bold" charset="1" panose="00000600000000000000"/>
      <p:regular r:id="rId14"/>
    </p:embeddedFont>
    <p:embeddedFont>
      <p:font typeface="Montserrat Italics" charset="1" panose="00000500000000000000"/>
      <p:regular r:id="rId15"/>
    </p:embeddedFont>
    <p:embeddedFont>
      <p:font typeface="Montserrat Bold Italics" charset="1" panose="000006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slides/slide1.xml" Type="http://schemas.openxmlformats.org/officeDocument/2006/relationships/slide"/><Relationship Id="rId18" Target="slides/slide2.xml" Type="http://schemas.openxmlformats.org/officeDocument/2006/relationships/slide"/><Relationship Id="rId19" Target="slides/slide3.xml" Type="http://schemas.openxmlformats.org/officeDocument/2006/relationships/slide"/><Relationship Id="rId2" Target="presProps.xml" Type="http://schemas.openxmlformats.org/officeDocument/2006/relationships/presProps"/><Relationship Id="rId20" Target="slides/slide4.xml" Type="http://schemas.openxmlformats.org/officeDocument/2006/relationships/slide"/><Relationship Id="rId21" Target="slides/slide5.xml" Type="http://schemas.openxmlformats.org/officeDocument/2006/relationships/slide"/><Relationship Id="rId22" Target="slides/slide6.xml" Type="http://schemas.openxmlformats.org/officeDocument/2006/relationships/slide"/><Relationship Id="rId23" Target="slides/slide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png>
</file>

<file path=ppt/media/image17.sv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png" Type="http://schemas.openxmlformats.org/officeDocument/2006/relationships/image"/><Relationship Id="rId11" Target="../media/image13.sv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Relationship Id="rId8" Target="../media/image10.png" Type="http://schemas.openxmlformats.org/officeDocument/2006/relationships/image"/><Relationship Id="rId9" Target="../media/image11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8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0">
            <a:off x="10816815" y="6900383"/>
            <a:ext cx="3757726" cy="3757726"/>
          </a:xfrm>
          <a:custGeom>
            <a:avLst/>
            <a:gdLst/>
            <a:ahLst/>
            <a:cxnLst/>
            <a:rect r="r" b="b" t="t" l="l"/>
            <a:pathLst>
              <a:path h="3757726" w="3757726">
                <a:moveTo>
                  <a:pt x="0" y="3757726"/>
                </a:moveTo>
                <a:lnTo>
                  <a:pt x="3757726" y="3757726"/>
                </a:lnTo>
                <a:lnTo>
                  <a:pt x="3757726" y="0"/>
                </a:lnTo>
                <a:lnTo>
                  <a:pt x="0" y="0"/>
                </a:lnTo>
                <a:lnTo>
                  <a:pt x="0" y="375772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4862940" y="2799661"/>
            <a:ext cx="3757726" cy="3757726"/>
          </a:xfrm>
          <a:custGeom>
            <a:avLst/>
            <a:gdLst/>
            <a:ahLst/>
            <a:cxnLst/>
            <a:rect r="r" b="b" t="t" l="l"/>
            <a:pathLst>
              <a:path h="3757726" w="3757726">
                <a:moveTo>
                  <a:pt x="3757726" y="3757726"/>
                </a:moveTo>
                <a:lnTo>
                  <a:pt x="0" y="3757726"/>
                </a:lnTo>
                <a:lnTo>
                  <a:pt x="0" y="0"/>
                </a:lnTo>
                <a:lnTo>
                  <a:pt x="3757726" y="0"/>
                </a:lnTo>
                <a:lnTo>
                  <a:pt x="3757726" y="375772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4862940" y="6900383"/>
            <a:ext cx="3757726" cy="3757726"/>
          </a:xfrm>
          <a:custGeom>
            <a:avLst/>
            <a:gdLst/>
            <a:ahLst/>
            <a:cxnLst/>
            <a:rect r="r" b="b" t="t" l="l"/>
            <a:pathLst>
              <a:path h="3757726" w="3757726">
                <a:moveTo>
                  <a:pt x="3757726" y="0"/>
                </a:moveTo>
                <a:lnTo>
                  <a:pt x="0" y="0"/>
                </a:lnTo>
                <a:lnTo>
                  <a:pt x="0" y="3757726"/>
                </a:lnTo>
                <a:lnTo>
                  <a:pt x="3757726" y="3757726"/>
                </a:lnTo>
                <a:lnTo>
                  <a:pt x="37577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862940" y="-1300965"/>
            <a:ext cx="3757726" cy="3757726"/>
          </a:xfrm>
          <a:custGeom>
            <a:avLst/>
            <a:gdLst/>
            <a:ahLst/>
            <a:cxnLst/>
            <a:rect r="r" b="b" t="t" l="l"/>
            <a:pathLst>
              <a:path h="3757726" w="3757726">
                <a:moveTo>
                  <a:pt x="0" y="0"/>
                </a:moveTo>
                <a:lnTo>
                  <a:pt x="3757726" y="0"/>
                </a:lnTo>
                <a:lnTo>
                  <a:pt x="3757726" y="3757726"/>
                </a:lnTo>
                <a:lnTo>
                  <a:pt x="0" y="37577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8113660"/>
            <a:ext cx="486249" cy="206444"/>
            <a:chOff x="0" y="0"/>
            <a:chExt cx="128066" cy="5437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066" cy="54372"/>
            </a:xfrm>
            <a:custGeom>
              <a:avLst/>
              <a:gdLst/>
              <a:ahLst/>
              <a:cxnLst/>
              <a:rect r="r" b="b" t="t" l="l"/>
              <a:pathLst>
                <a:path h="54372" w="128066">
                  <a:moveTo>
                    <a:pt x="0" y="0"/>
                  </a:moveTo>
                  <a:lnTo>
                    <a:pt x="128066" y="0"/>
                  </a:lnTo>
                  <a:lnTo>
                    <a:pt x="128066" y="54372"/>
                  </a:lnTo>
                  <a:lnTo>
                    <a:pt x="0" y="54372"/>
                  </a:lnTo>
                  <a:close/>
                </a:path>
              </a:pathLst>
            </a:custGeom>
            <a:solidFill>
              <a:srgbClr val="33322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04069" y="1028700"/>
            <a:ext cx="821542" cy="821542"/>
          </a:xfrm>
          <a:custGeom>
            <a:avLst/>
            <a:gdLst/>
            <a:ahLst/>
            <a:cxnLst/>
            <a:rect r="r" b="b" t="t" l="l"/>
            <a:pathLst>
              <a:path h="821542" w="821542">
                <a:moveTo>
                  <a:pt x="0" y="0"/>
                </a:moveTo>
                <a:lnTo>
                  <a:pt x="821542" y="0"/>
                </a:lnTo>
                <a:lnTo>
                  <a:pt x="821542" y="821542"/>
                </a:lnTo>
                <a:lnTo>
                  <a:pt x="0" y="8215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3009211"/>
            <a:ext cx="12960010" cy="2976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418"/>
              </a:lnSpc>
            </a:pPr>
            <a:r>
              <a:rPr lang="en-US" sz="11418" spc="194">
                <a:solidFill>
                  <a:srgbClr val="F55A2A"/>
                </a:solidFill>
                <a:latin typeface="League Spartan Bold"/>
              </a:rPr>
              <a:t>Sua receita na palma da mão!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25611" y="923925"/>
            <a:ext cx="4333729" cy="904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69"/>
              </a:lnSpc>
            </a:pPr>
            <a:r>
              <a:rPr lang="en-US" sz="5264" spc="89">
                <a:solidFill>
                  <a:srgbClr val="F55A2A"/>
                </a:solidFill>
                <a:latin typeface="Montserrat Bold"/>
              </a:rPr>
              <a:t>CookMaster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919433"/>
            <a:ext cx="7862135" cy="821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68"/>
              </a:lnSpc>
            </a:pPr>
            <a:r>
              <a:rPr lang="en-US" sz="2867" spc="48">
                <a:solidFill>
                  <a:srgbClr val="333229"/>
                </a:solidFill>
                <a:latin typeface="Montserrat Bold"/>
              </a:rPr>
              <a:t>Lucas Michalski RA:00217365</a:t>
            </a:r>
          </a:p>
          <a:p>
            <a:pPr>
              <a:lnSpc>
                <a:spcPts val="3268"/>
              </a:lnSpc>
            </a:pPr>
            <a:r>
              <a:rPr lang="en-US" sz="2867" spc="48">
                <a:solidFill>
                  <a:srgbClr val="333229"/>
                </a:solidFill>
                <a:latin typeface="Montserrat Bold"/>
              </a:rPr>
              <a:t>Kedssy Luan RA:215923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66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7392319" y="7124020"/>
            <a:ext cx="3544797" cy="3544797"/>
          </a:xfrm>
          <a:custGeom>
            <a:avLst/>
            <a:gdLst/>
            <a:ahLst/>
            <a:cxnLst/>
            <a:rect r="r" b="b" t="t" l="l"/>
            <a:pathLst>
              <a:path h="3544797" w="3544797">
                <a:moveTo>
                  <a:pt x="0" y="0"/>
                </a:moveTo>
                <a:lnTo>
                  <a:pt x="3544796" y="0"/>
                </a:lnTo>
                <a:lnTo>
                  <a:pt x="3544796" y="3544796"/>
                </a:lnTo>
                <a:lnTo>
                  <a:pt x="0" y="35447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5134804" y="7124020"/>
            <a:ext cx="3544797" cy="3544797"/>
          </a:xfrm>
          <a:custGeom>
            <a:avLst/>
            <a:gdLst/>
            <a:ahLst/>
            <a:cxnLst/>
            <a:rect r="r" b="b" t="t" l="l"/>
            <a:pathLst>
              <a:path h="3544797" w="3544797">
                <a:moveTo>
                  <a:pt x="0" y="0"/>
                </a:moveTo>
                <a:lnTo>
                  <a:pt x="3544797" y="0"/>
                </a:lnTo>
                <a:lnTo>
                  <a:pt x="3544797" y="3544796"/>
                </a:lnTo>
                <a:lnTo>
                  <a:pt x="0" y="35447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5400000">
            <a:off x="11260676" y="7124020"/>
            <a:ext cx="3544797" cy="3544797"/>
          </a:xfrm>
          <a:custGeom>
            <a:avLst/>
            <a:gdLst/>
            <a:ahLst/>
            <a:cxnLst/>
            <a:rect r="r" b="b" t="t" l="l"/>
            <a:pathLst>
              <a:path h="3544797" w="3544797">
                <a:moveTo>
                  <a:pt x="3544796" y="0"/>
                </a:moveTo>
                <a:lnTo>
                  <a:pt x="0" y="0"/>
                </a:lnTo>
                <a:lnTo>
                  <a:pt x="0" y="3544796"/>
                </a:lnTo>
                <a:lnTo>
                  <a:pt x="3544796" y="3544796"/>
                </a:lnTo>
                <a:lnTo>
                  <a:pt x="3544796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5400000">
            <a:off x="3526574" y="7124020"/>
            <a:ext cx="3544797" cy="3544797"/>
          </a:xfrm>
          <a:custGeom>
            <a:avLst/>
            <a:gdLst/>
            <a:ahLst/>
            <a:cxnLst/>
            <a:rect r="r" b="b" t="t" l="l"/>
            <a:pathLst>
              <a:path h="3544797" w="3544797">
                <a:moveTo>
                  <a:pt x="3544796" y="3544796"/>
                </a:moveTo>
                <a:lnTo>
                  <a:pt x="0" y="3544796"/>
                </a:lnTo>
                <a:lnTo>
                  <a:pt x="0" y="0"/>
                </a:lnTo>
                <a:lnTo>
                  <a:pt x="3544796" y="0"/>
                </a:lnTo>
                <a:lnTo>
                  <a:pt x="3544796" y="3544796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5400000">
            <a:off x="-341783" y="7124020"/>
            <a:ext cx="3544797" cy="3544797"/>
          </a:xfrm>
          <a:custGeom>
            <a:avLst/>
            <a:gdLst/>
            <a:ahLst/>
            <a:cxnLst/>
            <a:rect r="r" b="b" t="t" l="l"/>
            <a:pathLst>
              <a:path h="3544797" w="3544797">
                <a:moveTo>
                  <a:pt x="3544796" y="0"/>
                </a:moveTo>
                <a:lnTo>
                  <a:pt x="0" y="0"/>
                </a:lnTo>
                <a:lnTo>
                  <a:pt x="0" y="3544796"/>
                </a:lnTo>
                <a:lnTo>
                  <a:pt x="3544796" y="3544796"/>
                </a:lnTo>
                <a:lnTo>
                  <a:pt x="3544796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29327" y="1973179"/>
            <a:ext cx="15429345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spc="136">
                <a:solidFill>
                  <a:srgbClr val="EAE8DB"/>
                </a:solidFill>
                <a:latin typeface="League Spartan Bold"/>
              </a:rPr>
              <a:t>Vamos falar sobre...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4244979" y="3942383"/>
            <a:ext cx="624843" cy="62484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1010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470717" y="4089073"/>
            <a:ext cx="173369" cy="322138"/>
          </a:xfrm>
          <a:custGeom>
            <a:avLst/>
            <a:gdLst/>
            <a:ahLst/>
            <a:cxnLst/>
            <a:rect r="r" b="b" t="t" l="l"/>
            <a:pathLst>
              <a:path h="322138" w="173369">
                <a:moveTo>
                  <a:pt x="0" y="0"/>
                </a:moveTo>
                <a:lnTo>
                  <a:pt x="173369" y="0"/>
                </a:lnTo>
                <a:lnTo>
                  <a:pt x="173369" y="322138"/>
                </a:lnTo>
                <a:lnTo>
                  <a:pt x="0" y="3221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2" id="12"/>
          <p:cNvSpPr/>
          <p:nvPr/>
        </p:nvSpPr>
        <p:spPr>
          <a:xfrm>
            <a:off x="4869823" y="4254804"/>
            <a:ext cx="382323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/>
          <p:nvPr/>
        </p:nvGrpSpPr>
        <p:grpSpPr>
          <a:xfrm rot="0">
            <a:off x="8693059" y="3942383"/>
            <a:ext cx="624843" cy="624843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10101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8866962" y="4093832"/>
            <a:ext cx="277038" cy="322138"/>
          </a:xfrm>
          <a:custGeom>
            <a:avLst/>
            <a:gdLst/>
            <a:ahLst/>
            <a:cxnLst/>
            <a:rect r="r" b="b" t="t" l="l"/>
            <a:pathLst>
              <a:path h="322138" w="277038">
                <a:moveTo>
                  <a:pt x="0" y="0"/>
                </a:moveTo>
                <a:lnTo>
                  <a:pt x="277038" y="0"/>
                </a:lnTo>
                <a:lnTo>
                  <a:pt x="277038" y="322137"/>
                </a:lnTo>
                <a:lnTo>
                  <a:pt x="0" y="32213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722011" y="4315259"/>
            <a:ext cx="269648" cy="318254"/>
          </a:xfrm>
          <a:custGeom>
            <a:avLst/>
            <a:gdLst/>
            <a:ahLst/>
            <a:cxnLst/>
            <a:rect r="r" b="b" t="t" l="l"/>
            <a:pathLst>
              <a:path h="318254" w="269648">
                <a:moveTo>
                  <a:pt x="0" y="0"/>
                </a:moveTo>
                <a:lnTo>
                  <a:pt x="269647" y="0"/>
                </a:lnTo>
                <a:lnTo>
                  <a:pt x="269647" y="318254"/>
                </a:lnTo>
                <a:lnTo>
                  <a:pt x="0" y="31825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5848257" y="4228135"/>
            <a:ext cx="269648" cy="318254"/>
          </a:xfrm>
          <a:custGeom>
            <a:avLst/>
            <a:gdLst/>
            <a:ahLst/>
            <a:cxnLst/>
            <a:rect r="r" b="b" t="t" l="l"/>
            <a:pathLst>
              <a:path h="318254" w="269648">
                <a:moveTo>
                  <a:pt x="0" y="0"/>
                </a:moveTo>
                <a:lnTo>
                  <a:pt x="269648" y="0"/>
                </a:lnTo>
                <a:lnTo>
                  <a:pt x="269648" y="318253"/>
                </a:lnTo>
                <a:lnTo>
                  <a:pt x="0" y="31825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3073269" y="4776886"/>
            <a:ext cx="2969091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 spc="45">
                <a:solidFill>
                  <a:srgbClr val="333229"/>
                </a:solidFill>
                <a:latin typeface="Montserrat Bold"/>
              </a:rPr>
              <a:t>Documentação de requisitos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512936" y="5010291"/>
            <a:ext cx="3262127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80"/>
              </a:lnSpc>
              <a:spcBef>
                <a:spcPct val="0"/>
              </a:spcBef>
            </a:pPr>
            <a:r>
              <a:rPr lang="en-US" sz="2700" spc="45">
                <a:solidFill>
                  <a:srgbClr val="333229"/>
                </a:solidFill>
                <a:latin typeface="Montserrat Bold"/>
              </a:rPr>
              <a:t>Documentação de caso de uso</a:t>
            </a:r>
            <a:r>
              <a:rPr lang="en-US" sz="2700" spc="45">
                <a:solidFill>
                  <a:srgbClr val="333229"/>
                </a:solidFill>
                <a:latin typeface="Montserrat Bold"/>
              </a:rPr>
              <a:t> </a:t>
            </a:r>
            <a:r>
              <a:rPr lang="en-US" sz="2700" spc="45">
                <a:solidFill>
                  <a:srgbClr val="333229"/>
                </a:solidFill>
                <a:latin typeface="Montserrat Bold"/>
              </a:rPr>
              <a:t> </a:t>
            </a:r>
          </a:p>
        </p:txBody>
      </p:sp>
      <p:sp>
        <p:nvSpPr>
          <p:cNvPr name="AutoShape 21" id="21"/>
          <p:cNvSpPr/>
          <p:nvPr/>
        </p:nvSpPr>
        <p:spPr>
          <a:xfrm>
            <a:off x="9144000" y="4255452"/>
            <a:ext cx="4620210" cy="1840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2" id="22"/>
          <p:cNvGrpSpPr/>
          <p:nvPr/>
        </p:nvGrpSpPr>
        <p:grpSpPr>
          <a:xfrm rot="0">
            <a:off x="13764210" y="3961433"/>
            <a:ext cx="624843" cy="624843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10101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13941807" y="4117640"/>
            <a:ext cx="269648" cy="318254"/>
          </a:xfrm>
          <a:custGeom>
            <a:avLst/>
            <a:gdLst/>
            <a:ahLst/>
            <a:cxnLst/>
            <a:rect r="r" b="b" t="t" l="l"/>
            <a:pathLst>
              <a:path h="318254" w="269648">
                <a:moveTo>
                  <a:pt x="0" y="0"/>
                </a:moveTo>
                <a:lnTo>
                  <a:pt x="269648" y="0"/>
                </a:lnTo>
                <a:lnTo>
                  <a:pt x="269648" y="318254"/>
                </a:lnTo>
                <a:lnTo>
                  <a:pt x="0" y="31825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2445568" y="4892040"/>
            <a:ext cx="3262127" cy="45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80"/>
              </a:lnSpc>
              <a:spcBef>
                <a:spcPct val="0"/>
              </a:spcBef>
            </a:pPr>
            <a:r>
              <a:rPr lang="en-US" sz="2700" spc="45">
                <a:solidFill>
                  <a:srgbClr val="333229"/>
                </a:solidFill>
                <a:latin typeface="Montserrat Bold"/>
              </a:rPr>
              <a:t>Desenvolvimento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32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61885" y="0"/>
            <a:ext cx="7826115" cy="10287000"/>
          </a:xfrm>
          <a:custGeom>
            <a:avLst/>
            <a:gdLst/>
            <a:ahLst/>
            <a:cxnLst/>
            <a:rect r="r" b="b" t="t" l="l"/>
            <a:pathLst>
              <a:path h="10287000" w="7826115">
                <a:moveTo>
                  <a:pt x="0" y="0"/>
                </a:moveTo>
                <a:lnTo>
                  <a:pt x="7826115" y="0"/>
                </a:lnTo>
                <a:lnTo>
                  <a:pt x="782611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460" t="0" r="-4846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84438" y="4336727"/>
            <a:ext cx="7824897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 spc="45">
                <a:solidFill>
                  <a:srgbClr val="EAE8DB"/>
                </a:solidFill>
                <a:latin typeface="Montserrat Bold"/>
              </a:rPr>
              <a:t>Remoção da integração com a Apple</a:t>
            </a:r>
          </a:p>
          <a:p>
            <a:pPr algn="ctr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 spc="45">
                <a:solidFill>
                  <a:srgbClr val="EAE8DB"/>
                </a:solidFill>
                <a:latin typeface="Montserrat Bold"/>
              </a:rPr>
              <a:t>Remoção do requisito de salvar receitas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19175" y="1782246"/>
            <a:ext cx="8985104" cy="944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5"/>
              </a:lnSpc>
            </a:pPr>
            <a:r>
              <a:rPr lang="en-US" sz="7195" spc="122">
                <a:solidFill>
                  <a:srgbClr val="F4663A"/>
                </a:solidFill>
                <a:latin typeface="League Spartan Bold"/>
              </a:rPr>
              <a:t>Requisitos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3789057" y="8222582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0" y="2274992"/>
                </a:moveTo>
                <a:lnTo>
                  <a:pt x="2274992" y="2274992"/>
                </a:lnTo>
                <a:lnTo>
                  <a:pt x="2274992" y="0"/>
                </a:lnTo>
                <a:lnTo>
                  <a:pt x="0" y="0"/>
                </a:lnTo>
                <a:lnTo>
                  <a:pt x="0" y="2274992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6238650" y="5739934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2274992"/>
                </a:moveTo>
                <a:lnTo>
                  <a:pt x="0" y="2274992"/>
                </a:lnTo>
                <a:lnTo>
                  <a:pt x="0" y="0"/>
                </a:lnTo>
                <a:lnTo>
                  <a:pt x="2274992" y="0"/>
                </a:lnTo>
                <a:lnTo>
                  <a:pt x="2274992" y="2274992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08796" y="8222582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0"/>
                </a:moveTo>
                <a:lnTo>
                  <a:pt x="0" y="0"/>
                </a:lnTo>
                <a:lnTo>
                  <a:pt x="0" y="2274992"/>
                </a:lnTo>
                <a:lnTo>
                  <a:pt x="2274992" y="2274992"/>
                </a:lnTo>
                <a:lnTo>
                  <a:pt x="2274992" y="0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6238650" y="8222582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0"/>
                </a:moveTo>
                <a:lnTo>
                  <a:pt x="0" y="0"/>
                </a:lnTo>
                <a:lnTo>
                  <a:pt x="0" y="2274992"/>
                </a:lnTo>
                <a:lnTo>
                  <a:pt x="2274992" y="2274992"/>
                </a:lnTo>
                <a:lnTo>
                  <a:pt x="2274992" y="0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9365074" y="-373288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0"/>
                </a:moveTo>
                <a:lnTo>
                  <a:pt x="0" y="0"/>
                </a:lnTo>
                <a:lnTo>
                  <a:pt x="0" y="2274992"/>
                </a:lnTo>
                <a:lnTo>
                  <a:pt x="2274992" y="2274992"/>
                </a:lnTo>
                <a:lnTo>
                  <a:pt x="2274992" y="0"/>
                </a:lnTo>
                <a:close/>
              </a:path>
            </a:pathLst>
          </a:custGeom>
          <a:blipFill>
            <a:blip r:embed="rId3">
              <a:alphaModFix amt="8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365074" y="2109360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0" y="0"/>
                </a:moveTo>
                <a:lnTo>
                  <a:pt x="2274992" y="0"/>
                </a:lnTo>
                <a:lnTo>
                  <a:pt x="2274992" y="2274992"/>
                </a:lnTo>
                <a:lnTo>
                  <a:pt x="0" y="22749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32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61885" y="0"/>
            <a:ext cx="7826115" cy="10287000"/>
          </a:xfrm>
          <a:custGeom>
            <a:avLst/>
            <a:gdLst/>
            <a:ahLst/>
            <a:cxnLst/>
            <a:rect r="r" b="b" t="t" l="l"/>
            <a:pathLst>
              <a:path h="10287000" w="7826115">
                <a:moveTo>
                  <a:pt x="0" y="0"/>
                </a:moveTo>
                <a:lnTo>
                  <a:pt x="7826115" y="0"/>
                </a:lnTo>
                <a:lnTo>
                  <a:pt x="782611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460" t="0" r="-4846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84438" y="4336727"/>
            <a:ext cx="7824897" cy="3789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 spc="45">
                <a:solidFill>
                  <a:srgbClr val="EAE8DB"/>
                </a:solidFill>
                <a:latin typeface="Montserrat Bold"/>
              </a:rPr>
              <a:t>Manter Login</a:t>
            </a:r>
          </a:p>
          <a:p>
            <a:pPr algn="ctr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 spc="45">
                <a:solidFill>
                  <a:srgbClr val="EAE8DB"/>
                </a:solidFill>
                <a:latin typeface="Montserrat Bold"/>
              </a:rPr>
              <a:t>Consultar Receita</a:t>
            </a:r>
          </a:p>
          <a:p>
            <a:pPr algn="ctr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 spc="45">
                <a:solidFill>
                  <a:srgbClr val="EAE8DB"/>
                </a:solidFill>
                <a:latin typeface="Montserrat Bold"/>
              </a:rPr>
              <a:t>Sugerir Ingredientes</a:t>
            </a:r>
          </a:p>
          <a:p>
            <a:pPr algn="ctr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 spc="45">
                <a:solidFill>
                  <a:srgbClr val="EAE8DB"/>
                </a:solidFill>
                <a:latin typeface="Montserrat Bold"/>
              </a:rPr>
              <a:t>Visualizar Receita</a:t>
            </a:r>
          </a:p>
          <a:p>
            <a:pPr algn="ctr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 spc="45">
                <a:solidFill>
                  <a:srgbClr val="EAE8DB"/>
                </a:solidFill>
                <a:latin typeface="Montserrat Bold"/>
              </a:rPr>
              <a:t>Exibir Menu</a:t>
            </a:r>
          </a:p>
          <a:p>
            <a:pPr algn="ctr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 spc="45">
                <a:solidFill>
                  <a:srgbClr val="EAE8DB"/>
                </a:solidFill>
                <a:latin typeface="Montserrat Bold"/>
              </a:rPr>
              <a:t>Manter Receitas</a:t>
            </a:r>
          </a:p>
          <a:p>
            <a:pPr algn="ctr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 spc="45">
                <a:solidFill>
                  <a:srgbClr val="EAE8DB"/>
                </a:solidFill>
                <a:latin typeface="Montserrat Bold"/>
              </a:rPr>
              <a:t>Manter Sacola</a:t>
            </a:r>
          </a:p>
          <a:p>
            <a:pPr algn="ctr" marL="582932" indent="-291466" lvl="1">
              <a:lnSpc>
                <a:spcPts val="3780"/>
              </a:lnSpc>
              <a:buFont typeface="Arial"/>
              <a:buChar char="•"/>
            </a:pPr>
            <a:r>
              <a:rPr lang="en-US" sz="2700" spc="45">
                <a:solidFill>
                  <a:srgbClr val="EAE8DB"/>
                </a:solidFill>
                <a:latin typeface="Montserrat Bold"/>
              </a:rPr>
              <a:t>Consultar Chef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19175" y="1782246"/>
            <a:ext cx="8985104" cy="944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5"/>
              </a:lnSpc>
            </a:pPr>
            <a:r>
              <a:rPr lang="en-US" sz="7195" spc="122">
                <a:solidFill>
                  <a:srgbClr val="F4663A"/>
                </a:solidFill>
                <a:latin typeface="League Spartan Bold"/>
              </a:rPr>
              <a:t>Casos de uso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3789057" y="8222582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0" y="2274992"/>
                </a:moveTo>
                <a:lnTo>
                  <a:pt x="2274992" y="2274992"/>
                </a:lnTo>
                <a:lnTo>
                  <a:pt x="2274992" y="0"/>
                </a:lnTo>
                <a:lnTo>
                  <a:pt x="0" y="0"/>
                </a:lnTo>
                <a:lnTo>
                  <a:pt x="0" y="2274992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6238650" y="5739934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2274992"/>
                </a:moveTo>
                <a:lnTo>
                  <a:pt x="0" y="2274992"/>
                </a:lnTo>
                <a:lnTo>
                  <a:pt x="0" y="0"/>
                </a:lnTo>
                <a:lnTo>
                  <a:pt x="2274992" y="0"/>
                </a:lnTo>
                <a:lnTo>
                  <a:pt x="2274992" y="2274992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08796" y="8222582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0"/>
                </a:moveTo>
                <a:lnTo>
                  <a:pt x="0" y="0"/>
                </a:lnTo>
                <a:lnTo>
                  <a:pt x="0" y="2274992"/>
                </a:lnTo>
                <a:lnTo>
                  <a:pt x="2274992" y="2274992"/>
                </a:lnTo>
                <a:lnTo>
                  <a:pt x="2274992" y="0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6238650" y="8222582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0"/>
                </a:moveTo>
                <a:lnTo>
                  <a:pt x="0" y="0"/>
                </a:lnTo>
                <a:lnTo>
                  <a:pt x="0" y="2274992"/>
                </a:lnTo>
                <a:lnTo>
                  <a:pt x="2274992" y="2274992"/>
                </a:lnTo>
                <a:lnTo>
                  <a:pt x="2274992" y="0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9365074" y="-373288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0"/>
                </a:moveTo>
                <a:lnTo>
                  <a:pt x="0" y="0"/>
                </a:lnTo>
                <a:lnTo>
                  <a:pt x="0" y="2274992"/>
                </a:lnTo>
                <a:lnTo>
                  <a:pt x="2274992" y="2274992"/>
                </a:lnTo>
                <a:lnTo>
                  <a:pt x="2274992" y="0"/>
                </a:lnTo>
                <a:close/>
              </a:path>
            </a:pathLst>
          </a:custGeom>
          <a:blipFill>
            <a:blip r:embed="rId3">
              <a:alphaModFix amt="8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365074" y="2109360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0" y="0"/>
                </a:moveTo>
                <a:lnTo>
                  <a:pt x="2274992" y="0"/>
                </a:lnTo>
                <a:lnTo>
                  <a:pt x="2274992" y="2274992"/>
                </a:lnTo>
                <a:lnTo>
                  <a:pt x="0" y="22749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66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7153320"/>
          </a:xfrm>
          <a:custGeom>
            <a:avLst/>
            <a:gdLst/>
            <a:ahLst/>
            <a:cxnLst/>
            <a:rect r="r" b="b" t="t" l="l"/>
            <a:pathLst>
              <a:path h="7153320" w="18288000">
                <a:moveTo>
                  <a:pt x="0" y="0"/>
                </a:moveTo>
                <a:lnTo>
                  <a:pt x="18288000" y="0"/>
                </a:lnTo>
                <a:lnTo>
                  <a:pt x="18288000" y="7153320"/>
                </a:lnTo>
                <a:lnTo>
                  <a:pt x="0" y="7153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9872" r="0" b="-11987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29163" y="8183878"/>
            <a:ext cx="13955860" cy="84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00"/>
              </a:lnSpc>
            </a:pPr>
            <a:r>
              <a:rPr lang="en-US" sz="6300" spc="107">
                <a:solidFill>
                  <a:srgbClr val="EAE8DB"/>
                </a:solidFill>
                <a:latin typeface="League Spartan Bold"/>
              </a:rPr>
              <a:t>Desenvolvimento </a:t>
            </a:r>
          </a:p>
        </p:txBody>
      </p:sp>
      <p:sp>
        <p:nvSpPr>
          <p:cNvPr name="Freeform 4" id="4"/>
          <p:cNvSpPr/>
          <p:nvPr/>
        </p:nvSpPr>
        <p:spPr>
          <a:xfrm flipH="false" flipV="true" rot="0">
            <a:off x="14391848" y="8512839"/>
            <a:ext cx="1984735" cy="1984735"/>
          </a:xfrm>
          <a:custGeom>
            <a:avLst/>
            <a:gdLst/>
            <a:ahLst/>
            <a:cxnLst/>
            <a:rect r="r" b="b" t="t" l="l"/>
            <a:pathLst>
              <a:path h="1984735" w="1984735">
                <a:moveTo>
                  <a:pt x="0" y="1984735"/>
                </a:moveTo>
                <a:lnTo>
                  <a:pt x="1984735" y="1984735"/>
                </a:lnTo>
                <a:lnTo>
                  <a:pt x="1984735" y="0"/>
                </a:lnTo>
                <a:lnTo>
                  <a:pt x="0" y="0"/>
                </a:lnTo>
                <a:lnTo>
                  <a:pt x="0" y="1984735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16528907" y="6346942"/>
            <a:ext cx="1984735" cy="1984735"/>
          </a:xfrm>
          <a:custGeom>
            <a:avLst/>
            <a:gdLst/>
            <a:ahLst/>
            <a:cxnLst/>
            <a:rect r="r" b="b" t="t" l="l"/>
            <a:pathLst>
              <a:path h="1984735" w="1984735">
                <a:moveTo>
                  <a:pt x="1984735" y="1984735"/>
                </a:moveTo>
                <a:lnTo>
                  <a:pt x="0" y="1984735"/>
                </a:lnTo>
                <a:lnTo>
                  <a:pt x="0" y="0"/>
                </a:lnTo>
                <a:lnTo>
                  <a:pt x="1984735" y="0"/>
                </a:lnTo>
                <a:lnTo>
                  <a:pt x="1984735" y="1984735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6528907" y="8512839"/>
            <a:ext cx="1984735" cy="1984735"/>
          </a:xfrm>
          <a:custGeom>
            <a:avLst/>
            <a:gdLst/>
            <a:ahLst/>
            <a:cxnLst/>
            <a:rect r="r" b="b" t="t" l="l"/>
            <a:pathLst>
              <a:path h="1984735" w="1984735">
                <a:moveTo>
                  <a:pt x="1984735" y="0"/>
                </a:moveTo>
                <a:lnTo>
                  <a:pt x="0" y="0"/>
                </a:lnTo>
                <a:lnTo>
                  <a:pt x="0" y="1984735"/>
                </a:lnTo>
                <a:lnTo>
                  <a:pt x="1984735" y="1984735"/>
                </a:lnTo>
                <a:lnTo>
                  <a:pt x="1984735" y="0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222583" y="-162790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0"/>
                </a:moveTo>
                <a:lnTo>
                  <a:pt x="0" y="0"/>
                </a:lnTo>
                <a:lnTo>
                  <a:pt x="0" y="2274992"/>
                </a:lnTo>
                <a:lnTo>
                  <a:pt x="2274992" y="2274992"/>
                </a:lnTo>
                <a:lnTo>
                  <a:pt x="2274992" y="0"/>
                </a:lnTo>
                <a:close/>
              </a:path>
            </a:pathLst>
          </a:custGeom>
          <a:blipFill>
            <a:blip r:embed="rId3">
              <a:alphaModFix amt="8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22583" y="2319858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0" y="0"/>
                </a:moveTo>
                <a:lnTo>
                  <a:pt x="2274992" y="0"/>
                </a:lnTo>
                <a:lnTo>
                  <a:pt x="2274992" y="2274992"/>
                </a:lnTo>
                <a:lnTo>
                  <a:pt x="0" y="22749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332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61885" y="0"/>
            <a:ext cx="7826115" cy="10287000"/>
          </a:xfrm>
          <a:custGeom>
            <a:avLst/>
            <a:gdLst/>
            <a:ahLst/>
            <a:cxnLst/>
            <a:rect r="r" b="b" t="t" l="l"/>
            <a:pathLst>
              <a:path h="10287000" w="7826115">
                <a:moveTo>
                  <a:pt x="0" y="0"/>
                </a:moveTo>
                <a:lnTo>
                  <a:pt x="7826115" y="0"/>
                </a:lnTo>
                <a:lnTo>
                  <a:pt x="782611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460" t="0" r="-4846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0461885" cy="10287000"/>
            <a:chOff x="0" y="0"/>
            <a:chExt cx="2755394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55394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55394">
                  <a:moveTo>
                    <a:pt x="0" y="0"/>
                  </a:moveTo>
                  <a:lnTo>
                    <a:pt x="2755394" y="0"/>
                  </a:lnTo>
                  <a:lnTo>
                    <a:pt x="275539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AE8DB">
                <a:alpha val="8000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19175" y="1782246"/>
            <a:ext cx="8985104" cy="944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5"/>
              </a:lnSpc>
            </a:pPr>
            <a:r>
              <a:rPr lang="en-US" sz="7195" spc="122">
                <a:solidFill>
                  <a:srgbClr val="010101"/>
                </a:solidFill>
                <a:latin typeface="League Spartan Bold"/>
              </a:rPr>
              <a:t>Protótipo</a:t>
            </a:r>
          </a:p>
        </p:txBody>
      </p:sp>
      <p:sp>
        <p:nvSpPr>
          <p:cNvPr name="Freeform 7" id="7"/>
          <p:cNvSpPr/>
          <p:nvPr/>
        </p:nvSpPr>
        <p:spPr>
          <a:xfrm flipH="false" flipV="true" rot="0">
            <a:off x="13789057" y="8222582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0" y="2274992"/>
                </a:moveTo>
                <a:lnTo>
                  <a:pt x="2274992" y="2274992"/>
                </a:lnTo>
                <a:lnTo>
                  <a:pt x="2274992" y="0"/>
                </a:lnTo>
                <a:lnTo>
                  <a:pt x="0" y="0"/>
                </a:lnTo>
                <a:lnTo>
                  <a:pt x="0" y="2274992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6238650" y="5739934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2274992"/>
                </a:moveTo>
                <a:lnTo>
                  <a:pt x="0" y="2274992"/>
                </a:lnTo>
                <a:lnTo>
                  <a:pt x="0" y="0"/>
                </a:lnTo>
                <a:lnTo>
                  <a:pt x="2274992" y="0"/>
                </a:lnTo>
                <a:lnTo>
                  <a:pt x="2274992" y="2274992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-108796" y="8222582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0"/>
                </a:moveTo>
                <a:lnTo>
                  <a:pt x="0" y="0"/>
                </a:lnTo>
                <a:lnTo>
                  <a:pt x="0" y="2274992"/>
                </a:lnTo>
                <a:lnTo>
                  <a:pt x="2274992" y="2274992"/>
                </a:lnTo>
                <a:lnTo>
                  <a:pt x="2274992" y="0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0">
            <a:off x="16238650" y="8222582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0"/>
                </a:moveTo>
                <a:lnTo>
                  <a:pt x="0" y="0"/>
                </a:lnTo>
                <a:lnTo>
                  <a:pt x="0" y="2274992"/>
                </a:lnTo>
                <a:lnTo>
                  <a:pt x="2274992" y="2274992"/>
                </a:lnTo>
                <a:lnTo>
                  <a:pt x="2274992" y="0"/>
                </a:lnTo>
                <a:close/>
              </a:path>
            </a:pathLst>
          </a:custGeom>
          <a:blipFill>
            <a:blip r:embed="rId3">
              <a:alphaModFix amt="6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9365074" y="-373288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2274992" y="0"/>
                </a:moveTo>
                <a:lnTo>
                  <a:pt x="0" y="0"/>
                </a:lnTo>
                <a:lnTo>
                  <a:pt x="0" y="2274992"/>
                </a:lnTo>
                <a:lnTo>
                  <a:pt x="2274992" y="2274992"/>
                </a:lnTo>
                <a:lnTo>
                  <a:pt x="227499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365074" y="2109360"/>
            <a:ext cx="2274992" cy="2274992"/>
          </a:xfrm>
          <a:custGeom>
            <a:avLst/>
            <a:gdLst/>
            <a:ahLst/>
            <a:cxnLst/>
            <a:rect r="r" b="b" t="t" l="l"/>
            <a:pathLst>
              <a:path h="2274992" w="2274992">
                <a:moveTo>
                  <a:pt x="0" y="0"/>
                </a:moveTo>
                <a:lnTo>
                  <a:pt x="2274992" y="0"/>
                </a:lnTo>
                <a:lnTo>
                  <a:pt x="2274992" y="2274992"/>
                </a:lnTo>
                <a:lnTo>
                  <a:pt x="0" y="22749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778085" y="3006292"/>
            <a:ext cx="5467285" cy="5467285"/>
          </a:xfrm>
          <a:custGeom>
            <a:avLst/>
            <a:gdLst/>
            <a:ahLst/>
            <a:cxnLst/>
            <a:rect r="r" b="b" t="t" l="l"/>
            <a:pathLst>
              <a:path h="5467285" w="5467285">
                <a:moveTo>
                  <a:pt x="0" y="0"/>
                </a:moveTo>
                <a:lnTo>
                  <a:pt x="5467284" y="0"/>
                </a:lnTo>
                <a:lnTo>
                  <a:pt x="5467284" y="5467284"/>
                </a:lnTo>
                <a:lnTo>
                  <a:pt x="0" y="54672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201218" y="8789213"/>
            <a:ext cx="862101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010101"/>
                </a:solidFill>
                <a:latin typeface="Open Sans Extra Bold"/>
              </a:rPr>
              <a:t>Para melhor visualização utilize o app do figma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AE8D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0">
            <a:off x="10816815" y="6900383"/>
            <a:ext cx="3757726" cy="3757726"/>
          </a:xfrm>
          <a:custGeom>
            <a:avLst/>
            <a:gdLst/>
            <a:ahLst/>
            <a:cxnLst/>
            <a:rect r="r" b="b" t="t" l="l"/>
            <a:pathLst>
              <a:path h="3757726" w="3757726">
                <a:moveTo>
                  <a:pt x="0" y="3757726"/>
                </a:moveTo>
                <a:lnTo>
                  <a:pt x="3757726" y="3757726"/>
                </a:lnTo>
                <a:lnTo>
                  <a:pt x="3757726" y="0"/>
                </a:lnTo>
                <a:lnTo>
                  <a:pt x="0" y="0"/>
                </a:lnTo>
                <a:lnTo>
                  <a:pt x="0" y="375772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14862940" y="2799661"/>
            <a:ext cx="3757726" cy="3757726"/>
          </a:xfrm>
          <a:custGeom>
            <a:avLst/>
            <a:gdLst/>
            <a:ahLst/>
            <a:cxnLst/>
            <a:rect r="r" b="b" t="t" l="l"/>
            <a:pathLst>
              <a:path h="3757726" w="3757726">
                <a:moveTo>
                  <a:pt x="3757726" y="3757726"/>
                </a:moveTo>
                <a:lnTo>
                  <a:pt x="0" y="3757726"/>
                </a:lnTo>
                <a:lnTo>
                  <a:pt x="0" y="0"/>
                </a:lnTo>
                <a:lnTo>
                  <a:pt x="3757726" y="0"/>
                </a:lnTo>
                <a:lnTo>
                  <a:pt x="3757726" y="375772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4862940" y="6900383"/>
            <a:ext cx="3757726" cy="3757726"/>
          </a:xfrm>
          <a:custGeom>
            <a:avLst/>
            <a:gdLst/>
            <a:ahLst/>
            <a:cxnLst/>
            <a:rect r="r" b="b" t="t" l="l"/>
            <a:pathLst>
              <a:path h="3757726" w="3757726">
                <a:moveTo>
                  <a:pt x="3757726" y="0"/>
                </a:moveTo>
                <a:lnTo>
                  <a:pt x="0" y="0"/>
                </a:lnTo>
                <a:lnTo>
                  <a:pt x="0" y="3757726"/>
                </a:lnTo>
                <a:lnTo>
                  <a:pt x="3757726" y="3757726"/>
                </a:lnTo>
                <a:lnTo>
                  <a:pt x="37577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862940" y="-1300965"/>
            <a:ext cx="3757726" cy="3757726"/>
          </a:xfrm>
          <a:custGeom>
            <a:avLst/>
            <a:gdLst/>
            <a:ahLst/>
            <a:cxnLst/>
            <a:rect r="r" b="b" t="t" l="l"/>
            <a:pathLst>
              <a:path h="3757726" w="3757726">
                <a:moveTo>
                  <a:pt x="0" y="0"/>
                </a:moveTo>
                <a:lnTo>
                  <a:pt x="3757726" y="0"/>
                </a:lnTo>
                <a:lnTo>
                  <a:pt x="3757726" y="3757726"/>
                </a:lnTo>
                <a:lnTo>
                  <a:pt x="0" y="37577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8113660"/>
            <a:ext cx="486249" cy="206444"/>
            <a:chOff x="0" y="0"/>
            <a:chExt cx="128066" cy="5437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066" cy="54372"/>
            </a:xfrm>
            <a:custGeom>
              <a:avLst/>
              <a:gdLst/>
              <a:ahLst/>
              <a:cxnLst/>
              <a:rect r="r" b="b" t="t" l="l"/>
              <a:pathLst>
                <a:path h="54372" w="128066">
                  <a:moveTo>
                    <a:pt x="0" y="0"/>
                  </a:moveTo>
                  <a:lnTo>
                    <a:pt x="128066" y="0"/>
                  </a:lnTo>
                  <a:lnTo>
                    <a:pt x="128066" y="54372"/>
                  </a:lnTo>
                  <a:lnTo>
                    <a:pt x="0" y="54372"/>
                  </a:lnTo>
                  <a:close/>
                </a:path>
              </a:pathLst>
            </a:custGeom>
            <a:solidFill>
              <a:srgbClr val="33322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04069" y="1028700"/>
            <a:ext cx="821542" cy="821542"/>
          </a:xfrm>
          <a:custGeom>
            <a:avLst/>
            <a:gdLst/>
            <a:ahLst/>
            <a:cxnLst/>
            <a:rect r="r" b="b" t="t" l="l"/>
            <a:pathLst>
              <a:path h="821542" w="821542">
                <a:moveTo>
                  <a:pt x="0" y="0"/>
                </a:moveTo>
                <a:lnTo>
                  <a:pt x="821542" y="0"/>
                </a:lnTo>
                <a:lnTo>
                  <a:pt x="821542" y="821542"/>
                </a:lnTo>
                <a:lnTo>
                  <a:pt x="0" y="8215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2999686"/>
            <a:ext cx="12960010" cy="2777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718"/>
              </a:lnSpc>
            </a:pPr>
            <a:r>
              <a:rPr lang="en-US" sz="10718" spc="182">
                <a:solidFill>
                  <a:srgbClr val="F55A2A"/>
                </a:solidFill>
                <a:latin typeface="League Spartan"/>
              </a:rPr>
              <a:t>Obrigado pela participação!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25611" y="923925"/>
            <a:ext cx="4333729" cy="904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69"/>
              </a:lnSpc>
            </a:pPr>
            <a:r>
              <a:rPr lang="en-US" sz="5264" spc="89">
                <a:solidFill>
                  <a:srgbClr val="F55A2A"/>
                </a:solidFill>
                <a:latin typeface="Montserrat Bold"/>
              </a:rPr>
              <a:t>CookMaster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919433"/>
            <a:ext cx="7862135" cy="821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68"/>
              </a:lnSpc>
            </a:pPr>
            <a:r>
              <a:rPr lang="en-US" sz="2867" spc="48">
                <a:solidFill>
                  <a:srgbClr val="333229"/>
                </a:solidFill>
                <a:latin typeface="Montserrat Bold"/>
              </a:rPr>
              <a:t>Lucas Michalski RA:00217365</a:t>
            </a:r>
          </a:p>
          <a:p>
            <a:pPr>
              <a:lnSpc>
                <a:spcPts val="3268"/>
              </a:lnSpc>
            </a:pPr>
            <a:r>
              <a:rPr lang="en-US" sz="2867" spc="48">
                <a:solidFill>
                  <a:srgbClr val="333229"/>
                </a:solidFill>
                <a:latin typeface="Montserrat Bold"/>
              </a:rPr>
              <a:t>Kedssy Luan RA:215923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DAFkt8qN6YE</dc:identifier>
  <dcterms:modified xsi:type="dcterms:W3CDTF">2011-08-01T06:04:30Z</dcterms:modified>
  <cp:revision>1</cp:revision>
  <dc:title>CookMaster - Banca 2</dc:title>
</cp:coreProperties>
</file>

<file path=docProps/thumbnail.jpeg>
</file>